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34C68-C712-4D28-9BD6-FD5361077AC2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50FA0BD-DBBC-4309-8812-DF25195BD0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4490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34C68-C712-4D28-9BD6-FD5361077AC2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50FA0BD-DBBC-4309-8812-DF25195BD0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941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34C68-C712-4D28-9BD6-FD5361077AC2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50FA0BD-DBBC-4309-8812-DF25195BD01E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662378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34C68-C712-4D28-9BD6-FD5361077AC2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50FA0BD-DBBC-4309-8812-DF25195BD0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05867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34C68-C712-4D28-9BD6-FD5361077AC2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50FA0BD-DBBC-4309-8812-DF25195BD01E}" type="slidenum">
              <a:rPr lang="en-GB" smtClean="0"/>
              <a:t>‹#›</a:t>
            </a:fld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302280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34C68-C712-4D28-9BD6-FD5361077AC2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50FA0BD-DBBC-4309-8812-DF25195BD0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28224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34C68-C712-4D28-9BD6-FD5361077AC2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FA0BD-DBBC-4309-8812-DF25195BD0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27305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34C68-C712-4D28-9BD6-FD5361077AC2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FA0BD-DBBC-4309-8812-DF25195BD0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02647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6EA10-A785-40CF-B50F-54DC5741B5BC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895E6-777C-46ED-BAD2-56D79166CA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4011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34C68-C712-4D28-9BD6-FD5361077AC2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FA0BD-DBBC-4309-8812-DF25195BD0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7754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34C68-C712-4D28-9BD6-FD5361077AC2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50FA0BD-DBBC-4309-8812-DF25195BD0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8506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34C68-C712-4D28-9BD6-FD5361077AC2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50FA0BD-DBBC-4309-8812-DF25195BD0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3385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34C68-C712-4D28-9BD6-FD5361077AC2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50FA0BD-DBBC-4309-8812-DF25195BD0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662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34C68-C712-4D28-9BD6-FD5361077AC2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FA0BD-DBBC-4309-8812-DF25195BD0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4151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34C68-C712-4D28-9BD6-FD5361077AC2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FA0BD-DBBC-4309-8812-DF25195BD0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7644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34C68-C712-4D28-9BD6-FD5361077AC2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FA0BD-DBBC-4309-8812-DF25195BD0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0411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34C68-C712-4D28-9BD6-FD5361077AC2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50FA0BD-DBBC-4309-8812-DF25195BD0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7120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34C68-C712-4D28-9BD6-FD5361077AC2}" type="datetimeFigureOut">
              <a:rPr lang="en-GB" smtClean="0"/>
              <a:t>14/09/2020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50FA0BD-DBBC-4309-8812-DF25195BD0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0563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3.jpg"/><Relationship Id="rId5" Type="http://schemas.openxmlformats.org/officeDocument/2006/relationships/image" Target="../media/image12.jpeg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96A8F0-7058-4F53-B8C2-6366A47D0B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40559" y="2514600"/>
            <a:ext cx="9564053" cy="2262781"/>
          </a:xfrm>
        </p:spPr>
        <p:txBody>
          <a:bodyPr>
            <a:normAutofit/>
          </a:bodyPr>
          <a:lstStyle/>
          <a:p>
            <a:pPr algn="ctr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Лабораториядағы қауіпсіздік техникасы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6494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30AF21-C282-4D2A-8B76-8A3DDD389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353943"/>
            <a:ext cx="10364451" cy="1181100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Жеке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қорғаныс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құралдарына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қойылатын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талаптар</a:t>
            </a:r>
            <a:endParaRPr lang="en-GB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71832C8-4255-44D5-958A-C1F3CC9E65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535043"/>
            <a:ext cx="5283198" cy="470534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555DE44-4A3B-4C2F-85CB-36D37E268226}"/>
              </a:ext>
            </a:extLst>
          </p:cNvPr>
          <p:cNvSpPr txBox="1"/>
          <p:nvPr/>
        </p:nvSpPr>
        <p:spPr>
          <a:xfrm>
            <a:off x="5283200" y="1071561"/>
            <a:ext cx="69088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алдыңғы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жағына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бекітілген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халаттарында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жүргізілуі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халат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түймелермен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жабылу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Көзді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қорғау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АТК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көзілдіріктер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типтегі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көзілдіріктер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органикалық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шыныдан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жасалған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қорғаныс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маскасы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қолданылуы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агрессивті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құралдарымен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жасағанда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қорғау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анатомиялық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резеңке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қышқыл-сілтіліге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төзімді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қолғап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кию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тыныс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органдарын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қорғау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өндірістік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противогаздар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респираторлар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Органикалық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синтез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зертханасында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органикалық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қосылыстардың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дәрежеде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жарылғыш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болатындығын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сақтау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тазалықты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ұқыптылықты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сақтау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терінің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жерлеріне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түсуіне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бермеңіз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қолыңызбен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бетіңіз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көзіңізге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тигізбеңіз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2379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1DD931-1CFA-4DBB-A6E2-4B9174841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9475" y="273474"/>
            <a:ext cx="8772525" cy="783802"/>
          </a:xfrm>
        </p:spPr>
        <p:txBody>
          <a:bodyPr>
            <a:normAutofit/>
          </a:bodyPr>
          <a:lstStyle/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Зертханада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тыйым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салынады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F4C1F06-F423-4C64-AD59-3F703F8551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" y="3429000"/>
            <a:ext cx="3248025" cy="324802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8E30441-C27A-447A-B420-6C40220E61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" y="180975"/>
            <a:ext cx="3248025" cy="324802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6F59979-E573-45B6-84B7-7D6383AF41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3975" y="3600450"/>
            <a:ext cx="3076575" cy="307657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F9FA776-B86A-49CA-A1F6-87CF225D41CA}"/>
              </a:ext>
            </a:extLst>
          </p:cNvPr>
          <p:cNvSpPr txBox="1"/>
          <p:nvPr/>
        </p:nvSpPr>
        <p:spPr>
          <a:xfrm>
            <a:off x="3698238" y="1133742"/>
            <a:ext cx="821499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Тамақтануға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Жеке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сөмкелер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сыртқы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киімдер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құралдары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қаламдар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журналдары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үстелдеріне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қалдыруға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істейтін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құрылғылар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қондырғыларды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қараусыз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қалдыруға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Оқытушының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лаборанттың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бақылауынсыз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істеу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иісті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газдар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шығаратын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күштік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реакцияларды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тартпа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шкафтарда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жүргізуге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FBBB35-56CA-4693-A4D1-28CDAFC56191}"/>
              </a:ext>
            </a:extLst>
          </p:cNvPr>
          <p:cNvSpPr txBox="1"/>
          <p:nvPr/>
        </p:nvSpPr>
        <p:spPr>
          <a:xfrm>
            <a:off x="3736022" y="3600450"/>
            <a:ext cx="492919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6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татуға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иіскеуге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тек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заттың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қауіпсіздігіне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сенімділікпен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реактивтерді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раковинаға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құйуға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ішінде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араластырылатын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597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BEF11BE-72C6-4DC6-8C69-21F56D0E9B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51" y="618517"/>
            <a:ext cx="2771775" cy="277177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E95C8A7-460E-4169-A983-32D9FE840E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7674" y="618517"/>
            <a:ext cx="2771775" cy="277177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4A7E902-4143-4958-93AA-A148052AB8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51" y="3771901"/>
            <a:ext cx="2771776" cy="277177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66B0265-513C-4BD4-B09A-772C817AA3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7674" y="3814026"/>
            <a:ext cx="2771776" cy="277177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4659292-FACD-4761-A9AD-DC782BBC9B21}"/>
              </a:ext>
            </a:extLst>
          </p:cNvPr>
          <p:cNvSpPr txBox="1"/>
          <p:nvPr/>
        </p:nvSpPr>
        <p:spPr>
          <a:xfrm>
            <a:off x="3152775" y="850242"/>
            <a:ext cx="588644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Апаттардың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жұмысқа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рұқсат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етілмейді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Халатсыз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Шашты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жайып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жүруге болмайды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Халатты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түймелермен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бекіту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AD37244-D2B2-4BDD-9B32-34FD811B9526}"/>
              </a:ext>
            </a:extLst>
          </p:cNvPr>
          <p:cNvSpPr txBox="1"/>
          <p:nvPr/>
        </p:nvSpPr>
        <p:spPr>
          <a:xfrm>
            <a:off x="3152775" y="3390292"/>
            <a:ext cx="588644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сізге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иісті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есту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реакцияның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жүруін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бақылау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заттың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сипаттамасын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сақтық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шараларын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қолданғаныңыз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жөн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ыдыс-аяқтан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тікелей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иіскемеңіз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сізге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жақындату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қолыңыздың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жеңіл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қозғалыстарымен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ауаны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желпу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иіскеуге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01127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38C1E7C-9743-4473-B8AB-2CB85C21D8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1" y="142875"/>
            <a:ext cx="2171700" cy="21717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3FBA83D-9A94-4943-821E-3AAFA93DEA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" y="4600577"/>
            <a:ext cx="2171701" cy="217170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BA811AB-C7BD-4E0B-809B-B09F0A83A9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1" y="2371726"/>
            <a:ext cx="2171700" cy="21717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DDB283B-3478-4FCE-8B53-66E9EFEA0F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8851" y="4600577"/>
            <a:ext cx="2171699" cy="2171699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08DC0E4-E57E-4BCD-8D84-8870711216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8850" y="2314575"/>
            <a:ext cx="2171699" cy="217169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9B1565D-D3D5-4019-8D3E-F229A06BDD7B}"/>
              </a:ext>
            </a:extLst>
          </p:cNvPr>
          <p:cNvSpPr txBox="1"/>
          <p:nvPr/>
        </p:nvSpPr>
        <p:spPr>
          <a:xfrm>
            <a:off x="2533650" y="142875"/>
            <a:ext cx="91344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органикалық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тұтанғыш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жарылғыш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екенін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әрқашан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есте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ұстаған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жөн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көздері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оттың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жанында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органикалық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сақтауға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берілмейді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59DB27E-B865-4371-8060-FE9D4811A632}"/>
              </a:ext>
            </a:extLst>
          </p:cNvPr>
          <p:cNvSpPr txBox="1"/>
          <p:nvPr/>
        </p:nvSpPr>
        <p:spPr>
          <a:xfrm>
            <a:off x="2529874" y="1457507"/>
            <a:ext cx="91344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ыдысты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тікелей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алмаңыз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Кішкене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ыдысқа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мөлшерде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жерден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жиынтық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1825772-A76D-4769-B3EA-F5A135779B42}"/>
              </a:ext>
            </a:extLst>
          </p:cNvPr>
          <p:cNvSpPr txBox="1"/>
          <p:nvPr/>
        </p:nvSpPr>
        <p:spPr>
          <a:xfrm>
            <a:off x="2529873" y="2402807"/>
            <a:ext cx="7109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ыдысқа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қайтадан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құюға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болмайды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8415C9A-9541-42E5-B69E-92B5998D07FE}"/>
              </a:ext>
            </a:extLst>
          </p:cNvPr>
          <p:cNvSpPr txBox="1"/>
          <p:nvPr/>
        </p:nvSpPr>
        <p:spPr>
          <a:xfrm>
            <a:off x="2529873" y="2978775"/>
            <a:ext cx="71094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Атауы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қойылмаған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ыдыстан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алынған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реактивтерді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пайдаланбаңыз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Бөтелкелерде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оқылатын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затбелгі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79DCF25-0404-4B00-A4DF-9D0281A6C3F0}"/>
              </a:ext>
            </a:extLst>
          </p:cNvPr>
          <p:cNvSpPr txBox="1"/>
          <p:nvPr/>
        </p:nvSpPr>
        <p:spPr>
          <a:xfrm>
            <a:off x="2552703" y="4293407"/>
            <a:ext cx="710942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Шыны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химиялық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ыдыстармен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жасағанда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әйнек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сынықтары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зақымдалмауын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қадағалаңыз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Жіңішке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қабырғалы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ыдыстарды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отпен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қыздыруға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болмайды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тек асбест торы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1219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D35F02C-A716-4F47-BA57-1E65BBA514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" y="3914775"/>
            <a:ext cx="3771900" cy="28289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47DD9EC-DE26-4F7E-A9EC-A86792CFB9B2}"/>
              </a:ext>
            </a:extLst>
          </p:cNvPr>
          <p:cNvSpPr txBox="1"/>
          <p:nvPr/>
        </p:nvSpPr>
        <p:spPr>
          <a:xfrm>
            <a:off x="219075" y="695325"/>
            <a:ext cx="117633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стакандарды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қолыңызбен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қолыңызбен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астыңғы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жағынан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ұстаңыз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FB13496-050E-44EC-A2C7-4D6EFC498F02}"/>
              </a:ext>
            </a:extLst>
          </p:cNvPr>
          <p:cNvSpPr txBox="1"/>
          <p:nvPr/>
        </p:nvSpPr>
        <p:spPr>
          <a:xfrm>
            <a:off x="219075" y="1526322"/>
            <a:ext cx="117633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шыны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түтіктердің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өткір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шеттері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балқытылуы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түтікті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керке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оны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кесілген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жерден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созу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Резеңке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тығындарға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бұрау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түтіктер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итерілмейді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глицеринмен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вазелімен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сулап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бұрап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бекітеді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аталған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әрекеттер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шыны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түтікті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сүлгімен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орап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қолыңызды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қорғауыңыз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6F8FB1-645C-422B-898E-A5C5971F8004}"/>
              </a:ext>
            </a:extLst>
          </p:cNvPr>
          <p:cNvSpPr txBox="1"/>
          <p:nvPr/>
        </p:nvSpPr>
        <p:spPr>
          <a:xfrm>
            <a:off x="4171950" y="3459212"/>
            <a:ext cx="78105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Реактивтерді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қондырғыға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салмас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бұрын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қондырғының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жұмысқа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қабілеттілігі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тұтастығын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тексеру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қысыммен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істеуге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арналмаған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қондырғылар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атмосфераға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қосылуы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A03FEE-55D1-481F-85CE-8D98C30BDEF3}"/>
              </a:ext>
            </a:extLst>
          </p:cNvPr>
          <p:cNvSpPr txBox="1"/>
          <p:nvPr/>
        </p:nvSpPr>
        <p:spPr>
          <a:xfrm>
            <a:off x="4171950" y="5028872"/>
            <a:ext cx="78105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сұйықтықты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араластыру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тығыздығы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сұйықтыққа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тығыздығы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сұйықтықты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03870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867AA06-0908-48BD-8D66-33F904A5AE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429432"/>
            <a:ext cx="2428568" cy="24285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8CB58D7-5B68-42FC-AA01-D7E5F35943A4}"/>
              </a:ext>
            </a:extLst>
          </p:cNvPr>
          <p:cNvSpPr txBox="1"/>
          <p:nvPr/>
        </p:nvSpPr>
        <p:spPr>
          <a:xfrm>
            <a:off x="255639" y="648929"/>
            <a:ext cx="116020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зертханалар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өртке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асбест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көрпелерімен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жәшіктерімен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өрт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сөндіргіштермен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жабдықталған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27EACE-CA74-428E-854C-51F3C1076208}"/>
              </a:ext>
            </a:extLst>
          </p:cNvPr>
          <p:cNvSpPr txBox="1"/>
          <p:nvPr/>
        </p:nvSpPr>
        <p:spPr>
          <a:xfrm>
            <a:off x="255639" y="1479926"/>
            <a:ext cx="116020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Өрт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құрылғыларын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қуаттан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босату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тартпа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өшіру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оттықтарды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сөндіру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жанғыш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сұйықтықтарды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тастау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Кішкентай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өрт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алаңында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сөндіру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құммен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асбест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жамылғысымен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асырылады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жағдайларда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өрт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сөндіргішті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қолданыңыз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700EBD-BA91-45FF-9440-F530192EE5CD}"/>
              </a:ext>
            </a:extLst>
          </p:cNvPr>
          <p:cNvSpPr txBox="1"/>
          <p:nvPr/>
        </p:nvSpPr>
        <p:spPr>
          <a:xfrm>
            <a:off x="255639" y="3049586"/>
            <a:ext cx="113720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Жанғыш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сұйықтықты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сөндіру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суды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қолдануға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қатаң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тыйым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салынады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!!!</a:t>
            </a:r>
            <a:endParaRPr lang="en-GB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B91BD4-2EC6-458B-8858-8529FB43A200}"/>
              </a:ext>
            </a:extLst>
          </p:cNvPr>
          <p:cNvSpPr txBox="1"/>
          <p:nvPr/>
        </p:nvSpPr>
        <p:spPr>
          <a:xfrm>
            <a:off x="255639" y="3511251"/>
            <a:ext cx="116020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Киім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өртенген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зардап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шегушіні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асбест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жамылғысына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орап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еденге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құлатыныз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Зардап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шегушіні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жүгіртпеніз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</a:t>
            </a:r>
            <a:endParaRPr lang="en-GB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8A9C8B-F17B-4BA0-A3F3-95F478248DB5}"/>
              </a:ext>
            </a:extLst>
          </p:cNvPr>
          <p:cNvSpPr txBox="1"/>
          <p:nvPr/>
        </p:nvSpPr>
        <p:spPr>
          <a:xfrm>
            <a:off x="2428569" y="4429432"/>
            <a:ext cx="94291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Ақаулы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сымдары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құрылғыларын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пайдалануға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мүлдем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тиым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салынады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</a:t>
            </a:r>
            <a:endParaRPr lang="en-GB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3F48F4E-75CD-4813-82D3-F1C91D152AF9}"/>
              </a:ext>
            </a:extLst>
          </p:cNvPr>
          <p:cNvSpPr txBox="1"/>
          <p:nvPr/>
        </p:nvSpPr>
        <p:spPr>
          <a:xfrm>
            <a:off x="2428569" y="5260429"/>
            <a:ext cx="94291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сілтілермен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қышқылдармен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күйіп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қалсаңыз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күйген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мол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шайыңыз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медициналық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көмекке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жүгініңіз</a:t>
            </a:r>
            <a:r>
              <a:rPr 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740573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568</Words>
  <Application>Microsoft Office PowerPoint</Application>
  <PresentationFormat>Широкоэкранный</PresentationFormat>
  <Paragraphs>37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Century Gothic</vt:lpstr>
      <vt:lpstr>Times New Roman</vt:lpstr>
      <vt:lpstr>Wingdings 3</vt:lpstr>
      <vt:lpstr>Легкий дым</vt:lpstr>
      <vt:lpstr>Лабораториядағы қауіпсіздік техникасы</vt:lpstr>
      <vt:lpstr>Жеке қорғаныс құралдарына қойылатын талаптар</vt:lpstr>
      <vt:lpstr>Зертханада қатаң тыйым салынады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Жанибек Асылханов</dc:creator>
  <cp:lastModifiedBy>Жанибек Асылханов</cp:lastModifiedBy>
  <cp:revision>7</cp:revision>
  <dcterms:created xsi:type="dcterms:W3CDTF">2020-09-13T18:07:41Z</dcterms:created>
  <dcterms:modified xsi:type="dcterms:W3CDTF">2020-09-14T02:52:26Z</dcterms:modified>
</cp:coreProperties>
</file>